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4" autoAdjust="0"/>
  </p:normalViewPr>
  <p:slideViewPr>
    <p:cSldViewPr>
      <p:cViewPr varScale="1">
        <p:scale>
          <a:sx n="85" d="100"/>
          <a:sy n="85" d="100"/>
        </p:scale>
        <p:origin x="-7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9914D-EB23-4896-8418-07FB8368358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8DDCA7-92AE-477F-9B4C-6DC76E06188A}">
      <dgm:prSet phldrT="[Text]"/>
      <dgm:spPr/>
      <dgm:t>
        <a:bodyPr/>
        <a:lstStyle/>
        <a:p>
          <a:r>
            <a:rPr lang="en-US" dirty="0" smtClean="0"/>
            <a:t>Church Council 2010</a:t>
          </a:r>
          <a:endParaRPr lang="en-US" dirty="0"/>
        </a:p>
      </dgm:t>
    </dgm:pt>
    <dgm:pt modelId="{51DF1A16-6F75-47E9-A844-1765DCEB960B}" type="parTrans" cxnId="{8BAA185A-570B-4E0D-AD7C-3E17ECECB452}">
      <dgm:prSet/>
      <dgm:spPr/>
      <dgm:t>
        <a:bodyPr/>
        <a:lstStyle/>
        <a:p>
          <a:endParaRPr lang="en-US"/>
        </a:p>
      </dgm:t>
    </dgm:pt>
    <dgm:pt modelId="{2FE1C693-AA8C-42EA-8295-7C72D3D4CF80}" type="sibTrans" cxnId="{8BAA185A-570B-4E0D-AD7C-3E17ECECB452}">
      <dgm:prSet/>
      <dgm:spPr/>
      <dgm:t>
        <a:bodyPr/>
        <a:lstStyle/>
        <a:p>
          <a:endParaRPr lang="en-US"/>
        </a:p>
      </dgm:t>
    </dgm:pt>
    <dgm:pt modelId="{0BDA133A-F08E-4F12-AD1B-3C547E2AEE31}">
      <dgm:prSet phldrT="[Text]"/>
      <dgm:spPr/>
      <dgm:t>
        <a:bodyPr/>
        <a:lstStyle/>
        <a:p>
          <a:r>
            <a:rPr lang="en-US" b="1" dirty="0" err="1" smtClean="0"/>
            <a:t>Xao</a:t>
          </a:r>
          <a:r>
            <a:rPr lang="en-US" b="1" dirty="0" smtClean="0"/>
            <a:t> </a:t>
          </a:r>
          <a:r>
            <a:rPr lang="en-US" b="1" dirty="0" err="1" smtClean="0"/>
            <a:t>Yia</a:t>
          </a:r>
          <a:r>
            <a:rPr lang="en-US" b="1" dirty="0" smtClean="0"/>
            <a:t> </a:t>
          </a:r>
          <a:r>
            <a:rPr lang="en-US" b="1" dirty="0" err="1" smtClean="0"/>
            <a:t>Moua</a:t>
          </a:r>
          <a:r>
            <a:rPr lang="en-US" b="1" dirty="0" smtClean="0"/>
            <a:t> Chair</a:t>
          </a:r>
          <a:endParaRPr lang="en-US" b="1" dirty="0"/>
        </a:p>
      </dgm:t>
    </dgm:pt>
    <dgm:pt modelId="{5D665F9B-F20D-421B-BAEE-E48407EECC9A}" type="parTrans" cxnId="{B76559E7-9AFD-44DC-AC33-34079FCE5468}">
      <dgm:prSet/>
      <dgm:spPr/>
      <dgm:t>
        <a:bodyPr/>
        <a:lstStyle/>
        <a:p>
          <a:endParaRPr lang="en-US"/>
        </a:p>
      </dgm:t>
    </dgm:pt>
    <dgm:pt modelId="{FFD3651E-D988-4A64-84DF-ED2BEEE067DA}" type="sibTrans" cxnId="{B76559E7-9AFD-44DC-AC33-34079FCE5468}">
      <dgm:prSet/>
      <dgm:spPr/>
      <dgm:t>
        <a:bodyPr/>
        <a:lstStyle/>
        <a:p>
          <a:endParaRPr lang="en-US"/>
        </a:p>
      </dgm:t>
    </dgm:pt>
    <dgm:pt modelId="{3D00BE1B-CA77-4C6A-ACEF-CED1BA61CCCD}">
      <dgm:prSet phldrT="[Text]"/>
      <dgm:spPr/>
      <dgm:t>
        <a:bodyPr/>
        <a:lstStyle/>
        <a:p>
          <a:r>
            <a:rPr lang="en-US" b="1" dirty="0" smtClean="0"/>
            <a:t>Michelle Yang Trustees</a:t>
          </a:r>
          <a:endParaRPr lang="en-US" b="1" dirty="0"/>
        </a:p>
      </dgm:t>
    </dgm:pt>
    <dgm:pt modelId="{8E8F3DDF-AFDF-4EE4-B90F-194F844F3A0F}" type="parTrans" cxnId="{7EAF7746-58E9-42DB-91E5-76E2398AF921}">
      <dgm:prSet/>
      <dgm:spPr/>
      <dgm:t>
        <a:bodyPr/>
        <a:lstStyle/>
        <a:p>
          <a:endParaRPr lang="en-US"/>
        </a:p>
      </dgm:t>
    </dgm:pt>
    <dgm:pt modelId="{366BA590-EBEE-4F5F-8A45-0DE4B6B44AA5}" type="sibTrans" cxnId="{7EAF7746-58E9-42DB-91E5-76E2398AF921}">
      <dgm:prSet/>
      <dgm:spPr/>
      <dgm:t>
        <a:bodyPr/>
        <a:lstStyle/>
        <a:p>
          <a:endParaRPr lang="en-US"/>
        </a:p>
      </dgm:t>
    </dgm:pt>
    <dgm:pt modelId="{A3987B80-1541-4DF3-BAFF-8CE56B41F5A5}">
      <dgm:prSet phldrT="[Text]"/>
      <dgm:spPr/>
      <dgm:t>
        <a:bodyPr/>
        <a:lstStyle/>
        <a:p>
          <a:r>
            <a:rPr lang="en-US" b="1" dirty="0" err="1" smtClean="0"/>
            <a:t>Zong</a:t>
          </a:r>
          <a:r>
            <a:rPr lang="en-US" b="1" dirty="0" smtClean="0"/>
            <a:t> Yang</a:t>
          </a:r>
        </a:p>
        <a:p>
          <a:r>
            <a:rPr lang="en-US" b="1" dirty="0" smtClean="0"/>
            <a:t>Education</a:t>
          </a:r>
          <a:endParaRPr lang="en-US" b="1" dirty="0"/>
        </a:p>
      </dgm:t>
    </dgm:pt>
    <dgm:pt modelId="{F2F45148-9AB6-40CB-B2F0-807430C6FD9A}" type="parTrans" cxnId="{2A62A464-6E45-4693-A7F6-9E1F10EE3A16}">
      <dgm:prSet/>
      <dgm:spPr/>
      <dgm:t>
        <a:bodyPr/>
        <a:lstStyle/>
        <a:p>
          <a:endParaRPr lang="en-US"/>
        </a:p>
      </dgm:t>
    </dgm:pt>
    <dgm:pt modelId="{3B7A14AF-8C9D-4F21-BFE7-6CEBF5E66287}" type="sibTrans" cxnId="{2A62A464-6E45-4693-A7F6-9E1F10EE3A16}">
      <dgm:prSet/>
      <dgm:spPr/>
      <dgm:t>
        <a:bodyPr/>
        <a:lstStyle/>
        <a:p>
          <a:endParaRPr lang="en-US"/>
        </a:p>
      </dgm:t>
    </dgm:pt>
    <dgm:pt modelId="{C2D0A04B-85E4-4CD8-96F3-1AB30E3878CF}">
      <dgm:prSet phldrT="[Text]"/>
      <dgm:spPr/>
      <dgm:t>
        <a:bodyPr/>
        <a:lstStyle/>
        <a:p>
          <a:r>
            <a:rPr lang="en-US" b="1" dirty="0" smtClean="0"/>
            <a:t>XF. </a:t>
          </a:r>
          <a:r>
            <a:rPr lang="en-US" b="1" dirty="0" err="1" smtClean="0"/>
            <a:t>Chue</a:t>
          </a:r>
          <a:endParaRPr lang="en-US" b="1" dirty="0" smtClean="0"/>
        </a:p>
        <a:p>
          <a:r>
            <a:rPr lang="en-US" b="1" dirty="0" smtClean="0"/>
            <a:t>Lao </a:t>
          </a:r>
          <a:r>
            <a:rPr lang="en-US" b="1" dirty="0" err="1" smtClean="0"/>
            <a:t>Moua</a:t>
          </a:r>
          <a:endParaRPr lang="en-US" b="1" dirty="0" smtClean="0"/>
        </a:p>
        <a:p>
          <a:r>
            <a:rPr lang="en-US" b="1" dirty="0" smtClean="0"/>
            <a:t>Worship</a:t>
          </a:r>
          <a:endParaRPr lang="en-US" b="1" dirty="0"/>
        </a:p>
      </dgm:t>
    </dgm:pt>
    <dgm:pt modelId="{2CC544D6-8F54-4255-98EC-EC2CC9FFE255}" type="parTrans" cxnId="{6F8388BB-A830-4CE9-8D38-15B48A37C02D}">
      <dgm:prSet/>
      <dgm:spPr/>
      <dgm:t>
        <a:bodyPr/>
        <a:lstStyle/>
        <a:p>
          <a:endParaRPr lang="en-US"/>
        </a:p>
      </dgm:t>
    </dgm:pt>
    <dgm:pt modelId="{CEA01373-ECCD-4085-8B59-2987BC9F5E2B}" type="sibTrans" cxnId="{6F8388BB-A830-4CE9-8D38-15B48A37C02D}">
      <dgm:prSet/>
      <dgm:spPr/>
      <dgm:t>
        <a:bodyPr/>
        <a:lstStyle/>
        <a:p>
          <a:endParaRPr lang="en-US"/>
        </a:p>
      </dgm:t>
    </dgm:pt>
    <dgm:pt modelId="{AED84952-33C4-4BFB-8EC6-73DF5FB65E00}">
      <dgm:prSet phldrT="[Text]"/>
      <dgm:spPr/>
      <dgm:t>
        <a:bodyPr/>
        <a:lstStyle/>
        <a:p>
          <a:r>
            <a:rPr lang="en-US" b="1" dirty="0" smtClean="0"/>
            <a:t>Cher </a:t>
          </a:r>
          <a:r>
            <a:rPr lang="en-US" b="1" dirty="0" err="1" smtClean="0"/>
            <a:t>Zong</a:t>
          </a:r>
          <a:r>
            <a:rPr lang="en-US" b="1" dirty="0" smtClean="0"/>
            <a:t> Yang</a:t>
          </a:r>
        </a:p>
        <a:p>
          <a:r>
            <a:rPr lang="en-US" b="1" dirty="0" smtClean="0"/>
            <a:t>Finance Secretary</a:t>
          </a:r>
          <a:endParaRPr lang="en-US" b="1" dirty="0"/>
        </a:p>
      </dgm:t>
    </dgm:pt>
    <dgm:pt modelId="{FFCA5793-623E-405F-A5CD-EDE2198E5AB4}" type="parTrans" cxnId="{D7908EA7-B887-4094-AAE4-66EDC9EB37CF}">
      <dgm:prSet/>
      <dgm:spPr/>
      <dgm:t>
        <a:bodyPr/>
        <a:lstStyle/>
        <a:p>
          <a:endParaRPr lang="en-US"/>
        </a:p>
      </dgm:t>
    </dgm:pt>
    <dgm:pt modelId="{5E5FF5E8-15D6-492B-B277-66C1A57055FF}" type="sibTrans" cxnId="{D7908EA7-B887-4094-AAE4-66EDC9EB37CF}">
      <dgm:prSet/>
      <dgm:spPr/>
      <dgm:t>
        <a:bodyPr/>
        <a:lstStyle/>
        <a:p>
          <a:endParaRPr lang="en-US"/>
        </a:p>
      </dgm:t>
    </dgm:pt>
    <dgm:pt modelId="{3D802DB4-C090-4F7B-A73F-7E69D28821B8}">
      <dgm:prSet phldrT="[Text]"/>
      <dgm:spPr/>
      <dgm:t>
        <a:bodyPr/>
        <a:lstStyle/>
        <a:p>
          <a:r>
            <a:rPr lang="en-US" b="1" dirty="0" smtClean="0"/>
            <a:t>Wang Chao Yang</a:t>
          </a:r>
        </a:p>
        <a:p>
          <a:r>
            <a:rPr lang="en-US" b="1" dirty="0" smtClean="0"/>
            <a:t>Treasurer </a:t>
          </a:r>
          <a:endParaRPr lang="en-US" b="1" dirty="0"/>
        </a:p>
      </dgm:t>
    </dgm:pt>
    <dgm:pt modelId="{57214F65-D021-41D5-A2D6-74B4438443CE}" type="parTrans" cxnId="{9CFA6360-FC4A-4D8A-9258-8840CFD9893B}">
      <dgm:prSet/>
      <dgm:spPr/>
      <dgm:t>
        <a:bodyPr/>
        <a:lstStyle/>
        <a:p>
          <a:endParaRPr lang="en-US"/>
        </a:p>
      </dgm:t>
    </dgm:pt>
    <dgm:pt modelId="{074DC545-CBDD-4AB0-9197-2E09616CF788}" type="sibTrans" cxnId="{9CFA6360-FC4A-4D8A-9258-8840CFD9893B}">
      <dgm:prSet/>
      <dgm:spPr/>
      <dgm:t>
        <a:bodyPr/>
        <a:lstStyle/>
        <a:p>
          <a:endParaRPr lang="en-US"/>
        </a:p>
      </dgm:t>
    </dgm:pt>
    <dgm:pt modelId="{124B6581-1022-44D7-8461-FCA5D73C6C6D}">
      <dgm:prSet phldrT="[Text]"/>
      <dgm:spPr/>
      <dgm:t>
        <a:bodyPr/>
        <a:lstStyle/>
        <a:p>
          <a:endParaRPr lang="en-US" dirty="0"/>
        </a:p>
      </dgm:t>
    </dgm:pt>
    <dgm:pt modelId="{3BD5F619-47E7-4F55-B548-A5AF98C3263F}" type="parTrans" cxnId="{4A41BAB0-2626-46B8-B2B2-8E04DC75710B}">
      <dgm:prSet/>
      <dgm:spPr/>
      <dgm:t>
        <a:bodyPr/>
        <a:lstStyle/>
        <a:p>
          <a:endParaRPr lang="en-US"/>
        </a:p>
      </dgm:t>
    </dgm:pt>
    <dgm:pt modelId="{2CAC4C24-17DC-4C73-9DA2-6ED2F819DB26}" type="sibTrans" cxnId="{4A41BAB0-2626-46B8-B2B2-8E04DC75710B}">
      <dgm:prSet/>
      <dgm:spPr/>
      <dgm:t>
        <a:bodyPr/>
        <a:lstStyle/>
        <a:p>
          <a:endParaRPr lang="en-US"/>
        </a:p>
      </dgm:t>
    </dgm:pt>
    <dgm:pt modelId="{19EC810E-F5F7-4118-B062-7F08523F3D4B}">
      <dgm:prSet phldrT="[Text]"/>
      <dgm:spPr/>
      <dgm:t>
        <a:bodyPr/>
        <a:lstStyle/>
        <a:p>
          <a:r>
            <a:rPr lang="en-US" b="1" dirty="0" err="1" smtClean="0"/>
            <a:t>Nou</a:t>
          </a:r>
          <a:r>
            <a:rPr lang="en-US" b="1" dirty="0" smtClean="0"/>
            <a:t> Cha Yang</a:t>
          </a:r>
        </a:p>
        <a:p>
          <a:r>
            <a:rPr lang="en-US" b="1" dirty="0" smtClean="0"/>
            <a:t>Membership &amp; Outreach</a:t>
          </a:r>
          <a:endParaRPr lang="en-US" b="1" dirty="0"/>
        </a:p>
      </dgm:t>
    </dgm:pt>
    <dgm:pt modelId="{9A0F8219-2D82-4D4C-9C8D-2FF3DDD1F42D}" type="parTrans" cxnId="{86D0695E-C017-46A8-809D-6A0C095C476A}">
      <dgm:prSet/>
      <dgm:spPr/>
      <dgm:t>
        <a:bodyPr/>
        <a:lstStyle/>
        <a:p>
          <a:endParaRPr lang="en-US"/>
        </a:p>
      </dgm:t>
    </dgm:pt>
    <dgm:pt modelId="{372E65C4-23CD-433A-B6C6-A4DC46D42D68}" type="sibTrans" cxnId="{86D0695E-C017-46A8-809D-6A0C095C476A}">
      <dgm:prSet/>
      <dgm:spPr/>
      <dgm:t>
        <a:bodyPr/>
        <a:lstStyle/>
        <a:p>
          <a:endParaRPr lang="en-US"/>
        </a:p>
      </dgm:t>
    </dgm:pt>
    <dgm:pt modelId="{04499553-101A-4BDE-9DC3-AFB36E2EB1AD}">
      <dgm:prSet phldrT="[Text]"/>
      <dgm:spPr/>
    </dgm:pt>
    <dgm:pt modelId="{F0C57559-7002-499E-8062-0CEDED0AF455}" type="parTrans" cxnId="{B5C0A674-C95B-4FDD-AAAB-88D2DE2C9C08}">
      <dgm:prSet/>
      <dgm:spPr/>
      <dgm:t>
        <a:bodyPr/>
        <a:lstStyle/>
        <a:p>
          <a:endParaRPr lang="en-US"/>
        </a:p>
      </dgm:t>
    </dgm:pt>
    <dgm:pt modelId="{CA5562FC-D443-4F58-B872-CC648123FBBA}" type="sibTrans" cxnId="{B5C0A674-C95B-4FDD-AAAB-88D2DE2C9C08}">
      <dgm:prSet/>
      <dgm:spPr/>
      <dgm:t>
        <a:bodyPr/>
        <a:lstStyle/>
        <a:p>
          <a:endParaRPr lang="en-US"/>
        </a:p>
      </dgm:t>
    </dgm:pt>
    <dgm:pt modelId="{8D662A10-A84C-4E42-9452-952664411A56}">
      <dgm:prSet phldrT="[Text]"/>
      <dgm:spPr/>
      <dgm:t>
        <a:bodyPr/>
        <a:lstStyle/>
        <a:p>
          <a:r>
            <a:rPr lang="en-US" b="1" dirty="0" smtClean="0"/>
            <a:t>M </a:t>
          </a:r>
          <a:r>
            <a:rPr lang="en-US" b="1" dirty="0" err="1" smtClean="0"/>
            <a:t>andi</a:t>
          </a:r>
          <a:r>
            <a:rPr lang="en-US" b="1" dirty="0" smtClean="0"/>
            <a:t> Yang</a:t>
          </a:r>
        </a:p>
        <a:p>
          <a:r>
            <a:rPr lang="en-US" b="1" dirty="0" smtClean="0"/>
            <a:t>UMW President</a:t>
          </a:r>
          <a:endParaRPr lang="en-US" b="1" dirty="0"/>
        </a:p>
      </dgm:t>
    </dgm:pt>
    <dgm:pt modelId="{8947ED86-0D80-4F69-A6AE-4F34A5D3F6FB}" type="parTrans" cxnId="{8BEE6286-A908-4338-A2B9-28B947C4DDDE}">
      <dgm:prSet/>
      <dgm:spPr/>
      <dgm:t>
        <a:bodyPr/>
        <a:lstStyle/>
        <a:p>
          <a:endParaRPr lang="en-US"/>
        </a:p>
      </dgm:t>
    </dgm:pt>
    <dgm:pt modelId="{7832A4F2-401C-4448-98CC-C7DB05420ADC}" type="sibTrans" cxnId="{8BEE6286-A908-4338-A2B9-28B947C4DDDE}">
      <dgm:prSet/>
      <dgm:spPr/>
      <dgm:t>
        <a:bodyPr/>
        <a:lstStyle/>
        <a:p>
          <a:endParaRPr lang="en-US"/>
        </a:p>
      </dgm:t>
    </dgm:pt>
    <dgm:pt modelId="{5D6AF8F5-B69B-4557-B70D-4830350A81C5}">
      <dgm:prSet phldrT="[Text]"/>
      <dgm:spPr/>
      <dgm:t>
        <a:bodyPr/>
        <a:lstStyle/>
        <a:p>
          <a:r>
            <a:rPr lang="en-US" dirty="0" smtClean="0"/>
            <a:t>Thomas </a:t>
          </a:r>
          <a:r>
            <a:rPr lang="en-US" dirty="0" err="1" smtClean="0"/>
            <a:t>Sydang</a:t>
          </a:r>
          <a:r>
            <a:rPr lang="en-US" dirty="0" smtClean="0"/>
            <a:t> Yang</a:t>
          </a:r>
        </a:p>
        <a:p>
          <a:r>
            <a:rPr lang="en-US" dirty="0" smtClean="0"/>
            <a:t>UMM President</a:t>
          </a:r>
          <a:endParaRPr lang="en-US" dirty="0"/>
        </a:p>
      </dgm:t>
    </dgm:pt>
    <dgm:pt modelId="{986C5E9D-7DE2-4628-AC89-8AF1DDD33457}" type="parTrans" cxnId="{F8620FC4-982D-4E7D-B6BD-CAB4B686E30A}">
      <dgm:prSet/>
      <dgm:spPr/>
      <dgm:t>
        <a:bodyPr/>
        <a:lstStyle/>
        <a:p>
          <a:endParaRPr lang="en-US"/>
        </a:p>
      </dgm:t>
    </dgm:pt>
    <dgm:pt modelId="{A1123F59-627F-41CC-A1B1-C9087D44665C}" type="sibTrans" cxnId="{F8620FC4-982D-4E7D-B6BD-CAB4B686E30A}">
      <dgm:prSet/>
      <dgm:spPr/>
      <dgm:t>
        <a:bodyPr/>
        <a:lstStyle/>
        <a:p>
          <a:endParaRPr lang="en-US"/>
        </a:p>
      </dgm:t>
    </dgm:pt>
    <dgm:pt modelId="{1EB1B7E2-56ED-4F7E-8812-D690FF3CEF8C}">
      <dgm:prSet phldrT="[Text]"/>
      <dgm:spPr/>
      <dgm:t>
        <a:bodyPr/>
        <a:lstStyle/>
        <a:p>
          <a:r>
            <a:rPr lang="en-US" b="1" dirty="0" smtClean="0"/>
            <a:t>Rev. Daniel </a:t>
          </a:r>
          <a:r>
            <a:rPr lang="en-US" b="1" dirty="0" err="1" smtClean="0"/>
            <a:t>Jouapao</a:t>
          </a:r>
          <a:r>
            <a:rPr lang="en-US" b="1" dirty="0" smtClean="0"/>
            <a:t> Yang</a:t>
          </a:r>
        </a:p>
        <a:p>
          <a:r>
            <a:rPr lang="en-US" b="1" dirty="0" smtClean="0"/>
            <a:t>Lead Pastor</a:t>
          </a:r>
          <a:endParaRPr lang="en-US" b="1" dirty="0"/>
        </a:p>
      </dgm:t>
    </dgm:pt>
    <dgm:pt modelId="{0ED0F2CE-C06A-4D15-BFCD-FFDBE232AC96}" type="parTrans" cxnId="{7E845585-3FCC-4705-8DE4-DA48B98FD195}">
      <dgm:prSet/>
      <dgm:spPr/>
      <dgm:t>
        <a:bodyPr/>
        <a:lstStyle/>
        <a:p>
          <a:endParaRPr lang="en-US"/>
        </a:p>
      </dgm:t>
    </dgm:pt>
    <dgm:pt modelId="{0C8EE0ED-37FC-43ED-A31F-4A93C9391127}" type="sibTrans" cxnId="{7E845585-3FCC-4705-8DE4-DA48B98FD195}">
      <dgm:prSet/>
      <dgm:spPr/>
      <dgm:t>
        <a:bodyPr/>
        <a:lstStyle/>
        <a:p>
          <a:endParaRPr lang="en-US"/>
        </a:p>
      </dgm:t>
    </dgm:pt>
    <dgm:pt modelId="{D1565990-7643-4D7C-ADC7-7BA926EAEA04}">
      <dgm:prSet phldrT="[Text]"/>
      <dgm:spPr/>
      <dgm:t>
        <a:bodyPr/>
        <a:lstStyle/>
        <a:p>
          <a:endParaRPr lang="en-US" dirty="0"/>
        </a:p>
      </dgm:t>
    </dgm:pt>
    <dgm:pt modelId="{72F848EB-134C-4FBA-93DF-DDA1F5909AA6}" type="parTrans" cxnId="{F4CB1234-1BE1-4926-B586-D8F709B89081}">
      <dgm:prSet/>
      <dgm:spPr/>
      <dgm:t>
        <a:bodyPr/>
        <a:lstStyle/>
        <a:p>
          <a:endParaRPr lang="en-US"/>
        </a:p>
      </dgm:t>
    </dgm:pt>
    <dgm:pt modelId="{F3CDD9B9-18D8-4E39-AF8D-22148D8E1557}" type="sibTrans" cxnId="{F4CB1234-1BE1-4926-B586-D8F709B89081}">
      <dgm:prSet/>
      <dgm:spPr/>
      <dgm:t>
        <a:bodyPr/>
        <a:lstStyle/>
        <a:p>
          <a:endParaRPr lang="en-US"/>
        </a:p>
      </dgm:t>
    </dgm:pt>
    <dgm:pt modelId="{6D00220F-403B-4D1A-AE73-68DD4364C8EC}">
      <dgm:prSet phldrT="[Text]"/>
      <dgm:spPr/>
      <dgm:t>
        <a:bodyPr/>
        <a:lstStyle/>
        <a:p>
          <a:endParaRPr lang="en-US" dirty="0"/>
        </a:p>
      </dgm:t>
    </dgm:pt>
    <dgm:pt modelId="{9A146D0E-4F4D-451F-AF01-4F74AC880CEA}" type="parTrans" cxnId="{6419B2CA-874C-476E-88CF-F446BA362374}">
      <dgm:prSet/>
      <dgm:spPr/>
      <dgm:t>
        <a:bodyPr/>
        <a:lstStyle/>
        <a:p>
          <a:endParaRPr lang="en-US"/>
        </a:p>
      </dgm:t>
    </dgm:pt>
    <dgm:pt modelId="{792491FE-DDA7-46C8-9A2B-C9E4D54DD715}" type="sibTrans" cxnId="{6419B2CA-874C-476E-88CF-F446BA362374}">
      <dgm:prSet/>
      <dgm:spPr/>
      <dgm:t>
        <a:bodyPr/>
        <a:lstStyle/>
        <a:p>
          <a:endParaRPr lang="en-US"/>
        </a:p>
      </dgm:t>
    </dgm:pt>
    <dgm:pt modelId="{E334D5C5-0537-447F-96B8-055E523A8DEB}">
      <dgm:prSet phldrT="[Text]"/>
      <dgm:spPr/>
      <dgm:t>
        <a:bodyPr/>
        <a:lstStyle/>
        <a:p>
          <a:endParaRPr lang="en-US" dirty="0"/>
        </a:p>
      </dgm:t>
    </dgm:pt>
    <dgm:pt modelId="{1BD60F8C-1D99-462A-B2A1-1CA50096F39D}" type="parTrans" cxnId="{C2CD2AAB-D5C0-4A2A-A7CA-4DB8BF81096D}">
      <dgm:prSet/>
      <dgm:spPr/>
      <dgm:t>
        <a:bodyPr/>
        <a:lstStyle/>
        <a:p>
          <a:endParaRPr lang="en-US"/>
        </a:p>
      </dgm:t>
    </dgm:pt>
    <dgm:pt modelId="{7573F373-7DAD-4378-B370-1D6AD651D448}" type="sibTrans" cxnId="{C2CD2AAB-D5C0-4A2A-A7CA-4DB8BF81096D}">
      <dgm:prSet/>
      <dgm:spPr/>
      <dgm:t>
        <a:bodyPr/>
        <a:lstStyle/>
        <a:p>
          <a:endParaRPr lang="en-US"/>
        </a:p>
      </dgm:t>
    </dgm:pt>
    <dgm:pt modelId="{0EA610DA-99FA-47FF-A929-F261AD62C198}" type="pres">
      <dgm:prSet presAssocID="{7DF9914D-EB23-4896-8418-07FB8368358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0B66071-31E2-4654-A11C-3C4169DEAF54}" type="pres">
      <dgm:prSet presAssocID="{1A8DDCA7-92AE-477F-9B4C-6DC76E06188A}" presName="centerShape" presStyleLbl="node0" presStyleIdx="0" presStyleCnt="1" custScaleX="217832" custScaleY="162540"/>
      <dgm:spPr/>
    </dgm:pt>
    <dgm:pt modelId="{CC57F292-736D-4742-ACE4-13F8CC2F281F}" type="pres">
      <dgm:prSet presAssocID="{0BDA133A-F08E-4F12-AD1B-3C547E2AEE31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8B508-9DDB-4B4A-988C-8F5BED62C708}" type="pres">
      <dgm:prSet presAssocID="{0BDA133A-F08E-4F12-AD1B-3C547E2AEE31}" presName="dummy" presStyleCnt="0"/>
      <dgm:spPr/>
    </dgm:pt>
    <dgm:pt modelId="{BB75B202-4648-4C0D-B69E-B40275CF2B04}" type="pres">
      <dgm:prSet presAssocID="{FFD3651E-D988-4A64-84DF-ED2BEEE067DA}" presName="sibTrans" presStyleLbl="sibTrans2D1" presStyleIdx="0" presStyleCnt="10"/>
      <dgm:spPr/>
    </dgm:pt>
    <dgm:pt modelId="{20EFA66D-D16A-4A76-B79B-C141FD340DB8}" type="pres">
      <dgm:prSet presAssocID="{3D00BE1B-CA77-4C6A-ACEF-CED1BA61CCC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6260-1621-4BC9-881A-EB25D197958E}" type="pres">
      <dgm:prSet presAssocID="{3D00BE1B-CA77-4C6A-ACEF-CED1BA61CCCD}" presName="dummy" presStyleCnt="0"/>
      <dgm:spPr/>
    </dgm:pt>
    <dgm:pt modelId="{DA72E330-65AB-4556-8F98-BA9667B12C8F}" type="pres">
      <dgm:prSet presAssocID="{366BA590-EBEE-4F5F-8A45-0DE4B6B44AA5}" presName="sibTrans" presStyleLbl="sibTrans2D1" presStyleIdx="1" presStyleCnt="10"/>
      <dgm:spPr/>
    </dgm:pt>
    <dgm:pt modelId="{EB4C2B55-7BD0-4D8D-8A2E-756CD754ABC8}" type="pres">
      <dgm:prSet presAssocID="{A3987B80-1541-4DF3-BAFF-8CE56B41F5A5}" presName="node" presStyleLbl="node1" presStyleIdx="2" presStyleCnt="10">
        <dgm:presLayoutVars>
          <dgm:bulletEnabled val="1"/>
        </dgm:presLayoutVars>
      </dgm:prSet>
      <dgm:spPr/>
    </dgm:pt>
    <dgm:pt modelId="{0C7AD30B-5ECE-49D5-9353-88180EB97000}" type="pres">
      <dgm:prSet presAssocID="{A3987B80-1541-4DF3-BAFF-8CE56B41F5A5}" presName="dummy" presStyleCnt="0"/>
      <dgm:spPr/>
    </dgm:pt>
    <dgm:pt modelId="{65258BC1-EBAE-4077-B8BA-D8ADA466A73C}" type="pres">
      <dgm:prSet presAssocID="{3B7A14AF-8C9D-4F21-BFE7-6CEBF5E66287}" presName="sibTrans" presStyleLbl="sibTrans2D1" presStyleIdx="2" presStyleCnt="10"/>
      <dgm:spPr/>
    </dgm:pt>
    <dgm:pt modelId="{FBAB9DA9-9508-4A97-B00D-6CA0F2D5BCA1}" type="pres">
      <dgm:prSet presAssocID="{C2D0A04B-85E4-4CD8-96F3-1AB30E3878CF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327E4-2E53-48B8-958B-85023A8FB533}" type="pres">
      <dgm:prSet presAssocID="{C2D0A04B-85E4-4CD8-96F3-1AB30E3878CF}" presName="dummy" presStyleCnt="0"/>
      <dgm:spPr/>
    </dgm:pt>
    <dgm:pt modelId="{AF1E12CF-F370-4320-8623-5DF626918D68}" type="pres">
      <dgm:prSet presAssocID="{CEA01373-ECCD-4085-8B59-2987BC9F5E2B}" presName="sibTrans" presStyleLbl="sibTrans2D1" presStyleIdx="3" presStyleCnt="10"/>
      <dgm:spPr/>
    </dgm:pt>
    <dgm:pt modelId="{97A6FAAA-F2D8-4B2A-A93B-888718A37E89}" type="pres">
      <dgm:prSet presAssocID="{AED84952-33C4-4BFB-8EC6-73DF5FB65E00}" presName="node" presStyleLbl="node1" presStyleIdx="4" presStyleCnt="10">
        <dgm:presLayoutVars>
          <dgm:bulletEnabled val="1"/>
        </dgm:presLayoutVars>
      </dgm:prSet>
      <dgm:spPr/>
    </dgm:pt>
    <dgm:pt modelId="{D4F55B22-02DF-471B-B1F9-16BF7C0426B3}" type="pres">
      <dgm:prSet presAssocID="{AED84952-33C4-4BFB-8EC6-73DF5FB65E00}" presName="dummy" presStyleCnt="0"/>
      <dgm:spPr/>
    </dgm:pt>
    <dgm:pt modelId="{F5D963BF-C652-43D1-818D-EFB714B92476}" type="pres">
      <dgm:prSet presAssocID="{5E5FF5E8-15D6-492B-B277-66C1A57055FF}" presName="sibTrans" presStyleLbl="sibTrans2D1" presStyleIdx="4" presStyleCnt="10"/>
      <dgm:spPr/>
    </dgm:pt>
    <dgm:pt modelId="{466163D9-E36E-4801-BD53-56507CABF41F}" type="pres">
      <dgm:prSet presAssocID="{3D802DB4-C090-4F7B-A73F-7E69D28821B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F8562-4CB8-4010-B81A-E46F8EF1DA59}" type="pres">
      <dgm:prSet presAssocID="{3D802DB4-C090-4F7B-A73F-7E69D28821B8}" presName="dummy" presStyleCnt="0"/>
      <dgm:spPr/>
    </dgm:pt>
    <dgm:pt modelId="{42DA321D-7E96-4D66-8DED-16F161089C42}" type="pres">
      <dgm:prSet presAssocID="{074DC545-CBDD-4AB0-9197-2E09616CF788}" presName="sibTrans" presStyleLbl="sibTrans2D1" presStyleIdx="5" presStyleCnt="10"/>
      <dgm:spPr/>
    </dgm:pt>
    <dgm:pt modelId="{5BB773A4-11D3-4929-92BD-A3075DA260B9}" type="pres">
      <dgm:prSet presAssocID="{19EC810E-F5F7-4118-B062-7F08523F3D4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260AB-9E79-45E2-8890-A6A618700457}" type="pres">
      <dgm:prSet presAssocID="{19EC810E-F5F7-4118-B062-7F08523F3D4B}" presName="dummy" presStyleCnt="0"/>
      <dgm:spPr/>
    </dgm:pt>
    <dgm:pt modelId="{C0D91BC8-BF61-4FD1-AEC3-39C376D60D0E}" type="pres">
      <dgm:prSet presAssocID="{372E65C4-23CD-433A-B6C6-A4DC46D42D68}" presName="sibTrans" presStyleLbl="sibTrans2D1" presStyleIdx="6" presStyleCnt="10"/>
      <dgm:spPr/>
    </dgm:pt>
    <dgm:pt modelId="{7FE85EBE-7ECF-4A68-9E79-43FB5B01F138}" type="pres">
      <dgm:prSet presAssocID="{8D662A10-A84C-4E42-9452-952664411A56}" presName="node" presStyleLbl="node1" presStyleIdx="7" presStyleCnt="10" custScaleX="105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C51BE-03C5-49F6-8318-79D77736292C}" type="pres">
      <dgm:prSet presAssocID="{8D662A10-A84C-4E42-9452-952664411A56}" presName="dummy" presStyleCnt="0"/>
      <dgm:spPr/>
    </dgm:pt>
    <dgm:pt modelId="{F3ED1665-F17F-46E3-86BF-8FB741383080}" type="pres">
      <dgm:prSet presAssocID="{7832A4F2-401C-4448-98CC-C7DB05420ADC}" presName="sibTrans" presStyleLbl="sibTrans2D1" presStyleIdx="7" presStyleCnt="10"/>
      <dgm:spPr/>
    </dgm:pt>
    <dgm:pt modelId="{C9A7A52C-98F8-499B-9FA8-94F6EE358B6E}" type="pres">
      <dgm:prSet presAssocID="{5D6AF8F5-B69B-4557-B70D-4830350A81C5}" presName="node" presStyleLbl="node1" presStyleIdx="8" presStyleCnt="10" custScaleX="105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944F1-FD1C-4B3E-982A-5EEA8905FDC6}" type="pres">
      <dgm:prSet presAssocID="{5D6AF8F5-B69B-4557-B70D-4830350A81C5}" presName="dummy" presStyleCnt="0"/>
      <dgm:spPr/>
    </dgm:pt>
    <dgm:pt modelId="{CADD423F-001B-42E8-98BE-5400A4644BF0}" type="pres">
      <dgm:prSet presAssocID="{A1123F59-627F-41CC-A1B1-C9087D44665C}" presName="sibTrans" presStyleLbl="sibTrans2D1" presStyleIdx="8" presStyleCnt="10"/>
      <dgm:spPr/>
    </dgm:pt>
    <dgm:pt modelId="{35830A6E-A306-471D-80AA-1D6AA7DFA2FB}" type="pres">
      <dgm:prSet presAssocID="{1EB1B7E2-56ED-4F7E-8812-D690FF3CEF8C}" presName="node" presStyleLbl="node1" presStyleIdx="9" presStyleCnt="10">
        <dgm:presLayoutVars>
          <dgm:bulletEnabled val="1"/>
        </dgm:presLayoutVars>
      </dgm:prSet>
      <dgm:spPr/>
    </dgm:pt>
    <dgm:pt modelId="{25689744-C80C-4FFE-86DE-103FCC448C90}" type="pres">
      <dgm:prSet presAssocID="{1EB1B7E2-56ED-4F7E-8812-D690FF3CEF8C}" presName="dummy" presStyleCnt="0"/>
      <dgm:spPr/>
    </dgm:pt>
    <dgm:pt modelId="{A773FF5A-3432-46E8-9242-18C7132037E4}" type="pres">
      <dgm:prSet presAssocID="{0C8EE0ED-37FC-43ED-A31F-4A93C9391127}" presName="sibTrans" presStyleLbl="sibTrans2D1" presStyleIdx="9" presStyleCnt="10"/>
      <dgm:spPr/>
    </dgm:pt>
  </dgm:ptLst>
  <dgm:cxnLst>
    <dgm:cxn modelId="{2A62A464-6E45-4693-A7F6-9E1F10EE3A16}" srcId="{1A8DDCA7-92AE-477F-9B4C-6DC76E06188A}" destId="{A3987B80-1541-4DF3-BAFF-8CE56B41F5A5}" srcOrd="2" destOrd="0" parTransId="{F2F45148-9AB6-40CB-B2F0-807430C6FD9A}" sibTransId="{3B7A14AF-8C9D-4F21-BFE7-6CEBF5E66287}"/>
    <dgm:cxn modelId="{DE79588D-0329-40C7-8393-E8270DB3278F}" type="presOf" srcId="{7832A4F2-401C-4448-98CC-C7DB05420ADC}" destId="{F3ED1665-F17F-46E3-86BF-8FB741383080}" srcOrd="0" destOrd="0" presId="urn:microsoft.com/office/officeart/2005/8/layout/radial6"/>
    <dgm:cxn modelId="{3B7B4290-4107-478A-A885-554876CDA01A}" type="presOf" srcId="{372E65C4-23CD-433A-B6C6-A4DC46D42D68}" destId="{C0D91BC8-BF61-4FD1-AEC3-39C376D60D0E}" srcOrd="0" destOrd="0" presId="urn:microsoft.com/office/officeart/2005/8/layout/radial6"/>
    <dgm:cxn modelId="{8BAA185A-570B-4E0D-AD7C-3E17ECECB452}" srcId="{7DF9914D-EB23-4896-8418-07FB8368358C}" destId="{1A8DDCA7-92AE-477F-9B4C-6DC76E06188A}" srcOrd="0" destOrd="0" parTransId="{51DF1A16-6F75-47E9-A844-1765DCEB960B}" sibTransId="{2FE1C693-AA8C-42EA-8295-7C72D3D4CF80}"/>
    <dgm:cxn modelId="{D7908EA7-B887-4094-AAE4-66EDC9EB37CF}" srcId="{1A8DDCA7-92AE-477F-9B4C-6DC76E06188A}" destId="{AED84952-33C4-4BFB-8EC6-73DF5FB65E00}" srcOrd="4" destOrd="0" parTransId="{FFCA5793-623E-405F-A5CD-EDE2198E5AB4}" sibTransId="{5E5FF5E8-15D6-492B-B277-66C1A57055FF}"/>
    <dgm:cxn modelId="{6419B2CA-874C-476E-88CF-F446BA362374}" srcId="{7DF9914D-EB23-4896-8418-07FB8368358C}" destId="{6D00220F-403B-4D1A-AE73-68DD4364C8EC}" srcOrd="2" destOrd="0" parTransId="{9A146D0E-4F4D-451F-AF01-4F74AC880CEA}" sibTransId="{792491FE-DDA7-46C8-9A2B-C9E4D54DD715}"/>
    <dgm:cxn modelId="{B5C0A674-C95B-4FDD-AAAB-88D2DE2C9C08}" srcId="{E334D5C5-0537-447F-96B8-055E523A8DEB}" destId="{04499553-101A-4BDE-9DC3-AFB36E2EB1AD}" srcOrd="0" destOrd="0" parTransId="{F0C57559-7002-499E-8062-0CEDED0AF455}" sibTransId="{CA5562FC-D443-4F58-B872-CC648123FBBA}"/>
    <dgm:cxn modelId="{86D0695E-C017-46A8-809D-6A0C095C476A}" srcId="{1A8DDCA7-92AE-477F-9B4C-6DC76E06188A}" destId="{19EC810E-F5F7-4118-B062-7F08523F3D4B}" srcOrd="6" destOrd="0" parTransId="{9A0F8219-2D82-4D4C-9C8D-2FF3DDD1F42D}" sibTransId="{372E65C4-23CD-433A-B6C6-A4DC46D42D68}"/>
    <dgm:cxn modelId="{8A0D1ABD-ABA1-40FE-93B0-EC9349273924}" type="presOf" srcId="{5E5FF5E8-15D6-492B-B277-66C1A57055FF}" destId="{F5D963BF-C652-43D1-818D-EFB714B92476}" srcOrd="0" destOrd="0" presId="urn:microsoft.com/office/officeart/2005/8/layout/radial6"/>
    <dgm:cxn modelId="{4A41BAB0-2626-46B8-B2B2-8E04DC75710B}" srcId="{7DF9914D-EB23-4896-8418-07FB8368358C}" destId="{124B6581-1022-44D7-8461-FCA5D73C6C6D}" srcOrd="3" destOrd="0" parTransId="{3BD5F619-47E7-4F55-B548-A5AF98C3263F}" sibTransId="{2CAC4C24-17DC-4C73-9DA2-6ED2F819DB26}"/>
    <dgm:cxn modelId="{9CFA6360-FC4A-4D8A-9258-8840CFD9893B}" srcId="{1A8DDCA7-92AE-477F-9B4C-6DC76E06188A}" destId="{3D802DB4-C090-4F7B-A73F-7E69D28821B8}" srcOrd="5" destOrd="0" parTransId="{57214F65-D021-41D5-A2D6-74B4438443CE}" sibTransId="{074DC545-CBDD-4AB0-9197-2E09616CF788}"/>
    <dgm:cxn modelId="{C9255518-3158-46C1-8C1B-9792A4CE32F0}" type="presOf" srcId="{074DC545-CBDD-4AB0-9197-2E09616CF788}" destId="{42DA321D-7E96-4D66-8DED-16F161089C42}" srcOrd="0" destOrd="0" presId="urn:microsoft.com/office/officeart/2005/8/layout/radial6"/>
    <dgm:cxn modelId="{43047F79-0B2D-4C3B-8C4A-8631964893A7}" type="presOf" srcId="{3B7A14AF-8C9D-4F21-BFE7-6CEBF5E66287}" destId="{65258BC1-EBAE-4077-B8BA-D8ADA466A73C}" srcOrd="0" destOrd="0" presId="urn:microsoft.com/office/officeart/2005/8/layout/radial6"/>
    <dgm:cxn modelId="{23237E5C-CCC1-4DAD-A29C-4C9B8D52A013}" type="presOf" srcId="{1EB1B7E2-56ED-4F7E-8812-D690FF3CEF8C}" destId="{35830A6E-A306-471D-80AA-1D6AA7DFA2FB}" srcOrd="0" destOrd="0" presId="urn:microsoft.com/office/officeart/2005/8/layout/radial6"/>
    <dgm:cxn modelId="{CB0D7451-22CB-4E17-B999-885A0C91F021}" type="presOf" srcId="{A3987B80-1541-4DF3-BAFF-8CE56B41F5A5}" destId="{EB4C2B55-7BD0-4D8D-8A2E-756CD754ABC8}" srcOrd="0" destOrd="0" presId="urn:microsoft.com/office/officeart/2005/8/layout/radial6"/>
    <dgm:cxn modelId="{352FC145-3741-4376-9C86-5E23B9C77175}" type="presOf" srcId="{1A8DDCA7-92AE-477F-9B4C-6DC76E06188A}" destId="{40B66071-31E2-4654-A11C-3C4169DEAF54}" srcOrd="0" destOrd="0" presId="urn:microsoft.com/office/officeart/2005/8/layout/radial6"/>
    <dgm:cxn modelId="{6F8388BB-A830-4CE9-8D38-15B48A37C02D}" srcId="{1A8DDCA7-92AE-477F-9B4C-6DC76E06188A}" destId="{C2D0A04B-85E4-4CD8-96F3-1AB30E3878CF}" srcOrd="3" destOrd="0" parTransId="{2CC544D6-8F54-4255-98EC-EC2CC9FFE255}" sibTransId="{CEA01373-ECCD-4085-8B59-2987BC9F5E2B}"/>
    <dgm:cxn modelId="{1827BD53-6526-44DB-9748-253E6A79196E}" type="presOf" srcId="{0C8EE0ED-37FC-43ED-A31F-4A93C9391127}" destId="{A773FF5A-3432-46E8-9242-18C7132037E4}" srcOrd="0" destOrd="0" presId="urn:microsoft.com/office/officeart/2005/8/layout/radial6"/>
    <dgm:cxn modelId="{6FF310C9-4766-4141-AD3F-FB345247472F}" type="presOf" srcId="{FFD3651E-D988-4A64-84DF-ED2BEEE067DA}" destId="{BB75B202-4648-4C0D-B69E-B40275CF2B04}" srcOrd="0" destOrd="0" presId="urn:microsoft.com/office/officeart/2005/8/layout/radial6"/>
    <dgm:cxn modelId="{9FDF946F-4132-4D5B-8723-7693ACA94651}" type="presOf" srcId="{7DF9914D-EB23-4896-8418-07FB8368358C}" destId="{0EA610DA-99FA-47FF-A929-F261AD62C198}" srcOrd="0" destOrd="0" presId="urn:microsoft.com/office/officeart/2005/8/layout/radial6"/>
    <dgm:cxn modelId="{C2CD2AAB-D5C0-4A2A-A7CA-4DB8BF81096D}" srcId="{7DF9914D-EB23-4896-8418-07FB8368358C}" destId="{E334D5C5-0537-447F-96B8-055E523A8DEB}" srcOrd="1" destOrd="0" parTransId="{1BD60F8C-1D99-462A-B2A1-1CA50096F39D}" sibTransId="{7573F373-7DAD-4378-B370-1D6AD651D448}"/>
    <dgm:cxn modelId="{F4CB1234-1BE1-4926-B586-D8F709B89081}" srcId="{6D00220F-403B-4D1A-AE73-68DD4364C8EC}" destId="{D1565990-7643-4D7C-ADC7-7BA926EAEA04}" srcOrd="0" destOrd="0" parTransId="{72F848EB-134C-4FBA-93DF-DDA1F5909AA6}" sibTransId="{F3CDD9B9-18D8-4E39-AF8D-22148D8E1557}"/>
    <dgm:cxn modelId="{40CAC359-C5B2-428C-9279-BB3B8A2D5D78}" type="presOf" srcId="{5D6AF8F5-B69B-4557-B70D-4830350A81C5}" destId="{C9A7A52C-98F8-499B-9FA8-94F6EE358B6E}" srcOrd="0" destOrd="0" presId="urn:microsoft.com/office/officeart/2005/8/layout/radial6"/>
    <dgm:cxn modelId="{863A1DC1-44BC-407A-9E51-6D033340C149}" type="presOf" srcId="{AED84952-33C4-4BFB-8EC6-73DF5FB65E00}" destId="{97A6FAAA-F2D8-4B2A-A93B-888718A37E89}" srcOrd="0" destOrd="0" presId="urn:microsoft.com/office/officeart/2005/8/layout/radial6"/>
    <dgm:cxn modelId="{B76559E7-9AFD-44DC-AC33-34079FCE5468}" srcId="{1A8DDCA7-92AE-477F-9B4C-6DC76E06188A}" destId="{0BDA133A-F08E-4F12-AD1B-3C547E2AEE31}" srcOrd="0" destOrd="0" parTransId="{5D665F9B-F20D-421B-BAEE-E48407EECC9A}" sibTransId="{FFD3651E-D988-4A64-84DF-ED2BEEE067DA}"/>
    <dgm:cxn modelId="{D01B2B52-D72D-448F-913D-430ABF99729E}" type="presOf" srcId="{CEA01373-ECCD-4085-8B59-2987BC9F5E2B}" destId="{AF1E12CF-F370-4320-8623-5DF626918D68}" srcOrd="0" destOrd="0" presId="urn:microsoft.com/office/officeart/2005/8/layout/radial6"/>
    <dgm:cxn modelId="{8C9C36F3-E55C-4FC4-A947-F96F6B0A929F}" type="presOf" srcId="{A1123F59-627F-41CC-A1B1-C9087D44665C}" destId="{CADD423F-001B-42E8-98BE-5400A4644BF0}" srcOrd="0" destOrd="0" presId="urn:microsoft.com/office/officeart/2005/8/layout/radial6"/>
    <dgm:cxn modelId="{EF9741C2-3781-482B-A342-45247D0D0633}" type="presOf" srcId="{8D662A10-A84C-4E42-9452-952664411A56}" destId="{7FE85EBE-7ECF-4A68-9E79-43FB5B01F138}" srcOrd="0" destOrd="0" presId="urn:microsoft.com/office/officeart/2005/8/layout/radial6"/>
    <dgm:cxn modelId="{BA062E24-80BF-42BF-BAD0-6C2C663752CA}" type="presOf" srcId="{3D802DB4-C090-4F7B-A73F-7E69D28821B8}" destId="{466163D9-E36E-4801-BD53-56507CABF41F}" srcOrd="0" destOrd="0" presId="urn:microsoft.com/office/officeart/2005/8/layout/radial6"/>
    <dgm:cxn modelId="{59C152ED-3CB1-43E8-A883-30C697A1A573}" type="presOf" srcId="{C2D0A04B-85E4-4CD8-96F3-1AB30E3878CF}" destId="{FBAB9DA9-9508-4A97-B00D-6CA0F2D5BCA1}" srcOrd="0" destOrd="0" presId="urn:microsoft.com/office/officeart/2005/8/layout/radial6"/>
    <dgm:cxn modelId="{F8620FC4-982D-4E7D-B6BD-CAB4B686E30A}" srcId="{1A8DDCA7-92AE-477F-9B4C-6DC76E06188A}" destId="{5D6AF8F5-B69B-4557-B70D-4830350A81C5}" srcOrd="8" destOrd="0" parTransId="{986C5E9D-7DE2-4628-AC89-8AF1DDD33457}" sibTransId="{A1123F59-627F-41CC-A1B1-C9087D44665C}"/>
    <dgm:cxn modelId="{16C40C22-BD40-49BA-8851-B4E82385C4F4}" type="presOf" srcId="{366BA590-EBEE-4F5F-8A45-0DE4B6B44AA5}" destId="{DA72E330-65AB-4556-8F98-BA9667B12C8F}" srcOrd="0" destOrd="0" presId="urn:microsoft.com/office/officeart/2005/8/layout/radial6"/>
    <dgm:cxn modelId="{2F6FC20D-AFE4-45D7-8280-3EA1749D47C4}" type="presOf" srcId="{19EC810E-F5F7-4118-B062-7F08523F3D4B}" destId="{5BB773A4-11D3-4929-92BD-A3075DA260B9}" srcOrd="0" destOrd="0" presId="urn:microsoft.com/office/officeart/2005/8/layout/radial6"/>
    <dgm:cxn modelId="{7E845585-3FCC-4705-8DE4-DA48B98FD195}" srcId="{1A8DDCA7-92AE-477F-9B4C-6DC76E06188A}" destId="{1EB1B7E2-56ED-4F7E-8812-D690FF3CEF8C}" srcOrd="9" destOrd="0" parTransId="{0ED0F2CE-C06A-4D15-BFCD-FFDBE232AC96}" sibTransId="{0C8EE0ED-37FC-43ED-A31F-4A93C9391127}"/>
    <dgm:cxn modelId="{89443316-427E-4160-A7F0-262AC11644EC}" type="presOf" srcId="{3D00BE1B-CA77-4C6A-ACEF-CED1BA61CCCD}" destId="{20EFA66D-D16A-4A76-B79B-C141FD340DB8}" srcOrd="0" destOrd="0" presId="urn:microsoft.com/office/officeart/2005/8/layout/radial6"/>
    <dgm:cxn modelId="{8BEE6286-A908-4338-A2B9-28B947C4DDDE}" srcId="{1A8DDCA7-92AE-477F-9B4C-6DC76E06188A}" destId="{8D662A10-A84C-4E42-9452-952664411A56}" srcOrd="7" destOrd="0" parTransId="{8947ED86-0D80-4F69-A6AE-4F34A5D3F6FB}" sibTransId="{7832A4F2-401C-4448-98CC-C7DB05420ADC}"/>
    <dgm:cxn modelId="{85C8E416-3ACA-4DE8-BB93-12ECC740AD21}" type="presOf" srcId="{0BDA133A-F08E-4F12-AD1B-3C547E2AEE31}" destId="{CC57F292-736D-4742-ACE4-13F8CC2F281F}" srcOrd="0" destOrd="0" presId="urn:microsoft.com/office/officeart/2005/8/layout/radial6"/>
    <dgm:cxn modelId="{7EAF7746-58E9-42DB-91E5-76E2398AF921}" srcId="{1A8DDCA7-92AE-477F-9B4C-6DC76E06188A}" destId="{3D00BE1B-CA77-4C6A-ACEF-CED1BA61CCCD}" srcOrd="1" destOrd="0" parTransId="{8E8F3DDF-AFDF-4EE4-B90F-194F844F3A0F}" sibTransId="{366BA590-EBEE-4F5F-8A45-0DE4B6B44AA5}"/>
    <dgm:cxn modelId="{D9D60113-171B-4B8D-80DC-F361E8BF4B57}" type="presParOf" srcId="{0EA610DA-99FA-47FF-A929-F261AD62C198}" destId="{40B66071-31E2-4654-A11C-3C4169DEAF54}" srcOrd="0" destOrd="0" presId="urn:microsoft.com/office/officeart/2005/8/layout/radial6"/>
    <dgm:cxn modelId="{C5CD705E-EDE5-4F24-908B-9F26CF64FFC4}" type="presParOf" srcId="{0EA610DA-99FA-47FF-A929-F261AD62C198}" destId="{CC57F292-736D-4742-ACE4-13F8CC2F281F}" srcOrd="1" destOrd="0" presId="urn:microsoft.com/office/officeart/2005/8/layout/radial6"/>
    <dgm:cxn modelId="{67F1B327-B1F1-44ED-8A0B-F0118B08C92B}" type="presParOf" srcId="{0EA610DA-99FA-47FF-A929-F261AD62C198}" destId="{9068B508-9DDB-4B4A-988C-8F5BED62C708}" srcOrd="2" destOrd="0" presId="urn:microsoft.com/office/officeart/2005/8/layout/radial6"/>
    <dgm:cxn modelId="{F127B25D-E698-49E1-8899-7B4E09D1B7B5}" type="presParOf" srcId="{0EA610DA-99FA-47FF-A929-F261AD62C198}" destId="{BB75B202-4648-4C0D-B69E-B40275CF2B04}" srcOrd="3" destOrd="0" presId="urn:microsoft.com/office/officeart/2005/8/layout/radial6"/>
    <dgm:cxn modelId="{C3F874C9-29A5-4A57-BF58-7F3B60C74833}" type="presParOf" srcId="{0EA610DA-99FA-47FF-A929-F261AD62C198}" destId="{20EFA66D-D16A-4A76-B79B-C141FD340DB8}" srcOrd="4" destOrd="0" presId="urn:microsoft.com/office/officeart/2005/8/layout/radial6"/>
    <dgm:cxn modelId="{617AF2D7-729E-4379-9150-15F4D652665B}" type="presParOf" srcId="{0EA610DA-99FA-47FF-A929-F261AD62C198}" destId="{4CBF6260-1621-4BC9-881A-EB25D197958E}" srcOrd="5" destOrd="0" presId="urn:microsoft.com/office/officeart/2005/8/layout/radial6"/>
    <dgm:cxn modelId="{A5416C7C-2CA3-41F6-A312-79B8716CBE7E}" type="presParOf" srcId="{0EA610DA-99FA-47FF-A929-F261AD62C198}" destId="{DA72E330-65AB-4556-8F98-BA9667B12C8F}" srcOrd="6" destOrd="0" presId="urn:microsoft.com/office/officeart/2005/8/layout/radial6"/>
    <dgm:cxn modelId="{F3BB9FD9-BC52-450A-85C7-001D6FB8E89D}" type="presParOf" srcId="{0EA610DA-99FA-47FF-A929-F261AD62C198}" destId="{EB4C2B55-7BD0-4D8D-8A2E-756CD754ABC8}" srcOrd="7" destOrd="0" presId="urn:microsoft.com/office/officeart/2005/8/layout/radial6"/>
    <dgm:cxn modelId="{D3573738-8153-45C6-8ADF-8D56DE6FA8A8}" type="presParOf" srcId="{0EA610DA-99FA-47FF-A929-F261AD62C198}" destId="{0C7AD30B-5ECE-49D5-9353-88180EB97000}" srcOrd="8" destOrd="0" presId="urn:microsoft.com/office/officeart/2005/8/layout/radial6"/>
    <dgm:cxn modelId="{E91D56D1-BE17-4B19-B45D-1651E1DD4583}" type="presParOf" srcId="{0EA610DA-99FA-47FF-A929-F261AD62C198}" destId="{65258BC1-EBAE-4077-B8BA-D8ADA466A73C}" srcOrd="9" destOrd="0" presId="urn:microsoft.com/office/officeart/2005/8/layout/radial6"/>
    <dgm:cxn modelId="{F05EF84B-301F-4848-88F0-0732CF63FE70}" type="presParOf" srcId="{0EA610DA-99FA-47FF-A929-F261AD62C198}" destId="{FBAB9DA9-9508-4A97-B00D-6CA0F2D5BCA1}" srcOrd="10" destOrd="0" presId="urn:microsoft.com/office/officeart/2005/8/layout/radial6"/>
    <dgm:cxn modelId="{A0D1B413-8909-4643-8A4B-D7A488B3F033}" type="presParOf" srcId="{0EA610DA-99FA-47FF-A929-F261AD62C198}" destId="{89B327E4-2E53-48B8-958B-85023A8FB533}" srcOrd="11" destOrd="0" presId="urn:microsoft.com/office/officeart/2005/8/layout/radial6"/>
    <dgm:cxn modelId="{0AD81DE2-0706-4A40-A83D-B2FBA4C59C1E}" type="presParOf" srcId="{0EA610DA-99FA-47FF-A929-F261AD62C198}" destId="{AF1E12CF-F370-4320-8623-5DF626918D68}" srcOrd="12" destOrd="0" presId="urn:microsoft.com/office/officeart/2005/8/layout/radial6"/>
    <dgm:cxn modelId="{04867998-CB5F-46CC-9081-FF7551B4CBCF}" type="presParOf" srcId="{0EA610DA-99FA-47FF-A929-F261AD62C198}" destId="{97A6FAAA-F2D8-4B2A-A93B-888718A37E89}" srcOrd="13" destOrd="0" presId="urn:microsoft.com/office/officeart/2005/8/layout/radial6"/>
    <dgm:cxn modelId="{FEA23F1C-B39E-4509-A39E-C3B535278DF7}" type="presParOf" srcId="{0EA610DA-99FA-47FF-A929-F261AD62C198}" destId="{D4F55B22-02DF-471B-B1F9-16BF7C0426B3}" srcOrd="14" destOrd="0" presId="urn:microsoft.com/office/officeart/2005/8/layout/radial6"/>
    <dgm:cxn modelId="{09FEB867-58FF-4B13-8917-38693AD32524}" type="presParOf" srcId="{0EA610DA-99FA-47FF-A929-F261AD62C198}" destId="{F5D963BF-C652-43D1-818D-EFB714B92476}" srcOrd="15" destOrd="0" presId="urn:microsoft.com/office/officeart/2005/8/layout/radial6"/>
    <dgm:cxn modelId="{6062500A-DE28-410C-B8BB-C54EF5D07969}" type="presParOf" srcId="{0EA610DA-99FA-47FF-A929-F261AD62C198}" destId="{466163D9-E36E-4801-BD53-56507CABF41F}" srcOrd="16" destOrd="0" presId="urn:microsoft.com/office/officeart/2005/8/layout/radial6"/>
    <dgm:cxn modelId="{F2E8B71B-9DC4-4516-BD0F-0412C32D5274}" type="presParOf" srcId="{0EA610DA-99FA-47FF-A929-F261AD62C198}" destId="{982F8562-4CB8-4010-B81A-E46F8EF1DA59}" srcOrd="17" destOrd="0" presId="urn:microsoft.com/office/officeart/2005/8/layout/radial6"/>
    <dgm:cxn modelId="{ECED4726-D11A-4072-AA4E-9E19971B13A9}" type="presParOf" srcId="{0EA610DA-99FA-47FF-A929-F261AD62C198}" destId="{42DA321D-7E96-4D66-8DED-16F161089C42}" srcOrd="18" destOrd="0" presId="urn:microsoft.com/office/officeart/2005/8/layout/radial6"/>
    <dgm:cxn modelId="{B80E8B9E-41CA-4B34-A9FC-E43A9C899817}" type="presParOf" srcId="{0EA610DA-99FA-47FF-A929-F261AD62C198}" destId="{5BB773A4-11D3-4929-92BD-A3075DA260B9}" srcOrd="19" destOrd="0" presId="urn:microsoft.com/office/officeart/2005/8/layout/radial6"/>
    <dgm:cxn modelId="{4F4E0AA2-DB03-4AF7-82EC-A465C660317B}" type="presParOf" srcId="{0EA610DA-99FA-47FF-A929-F261AD62C198}" destId="{775260AB-9E79-45E2-8890-A6A618700457}" srcOrd="20" destOrd="0" presId="urn:microsoft.com/office/officeart/2005/8/layout/radial6"/>
    <dgm:cxn modelId="{358C2A2D-BD34-4A35-BB52-D01025BCA82F}" type="presParOf" srcId="{0EA610DA-99FA-47FF-A929-F261AD62C198}" destId="{C0D91BC8-BF61-4FD1-AEC3-39C376D60D0E}" srcOrd="21" destOrd="0" presId="urn:microsoft.com/office/officeart/2005/8/layout/radial6"/>
    <dgm:cxn modelId="{51D845D7-1C32-4FE0-B841-0B2F292AE662}" type="presParOf" srcId="{0EA610DA-99FA-47FF-A929-F261AD62C198}" destId="{7FE85EBE-7ECF-4A68-9E79-43FB5B01F138}" srcOrd="22" destOrd="0" presId="urn:microsoft.com/office/officeart/2005/8/layout/radial6"/>
    <dgm:cxn modelId="{2DC69227-D535-4629-B172-EBA3B5AB1778}" type="presParOf" srcId="{0EA610DA-99FA-47FF-A929-F261AD62C198}" destId="{DF5C51BE-03C5-49F6-8318-79D77736292C}" srcOrd="23" destOrd="0" presId="urn:microsoft.com/office/officeart/2005/8/layout/radial6"/>
    <dgm:cxn modelId="{F79464CE-FEB5-4255-BE25-A1981E38B378}" type="presParOf" srcId="{0EA610DA-99FA-47FF-A929-F261AD62C198}" destId="{F3ED1665-F17F-46E3-86BF-8FB741383080}" srcOrd="24" destOrd="0" presId="urn:microsoft.com/office/officeart/2005/8/layout/radial6"/>
    <dgm:cxn modelId="{BE176A94-2BF0-411D-A837-7733A2FB2DF2}" type="presParOf" srcId="{0EA610DA-99FA-47FF-A929-F261AD62C198}" destId="{C9A7A52C-98F8-499B-9FA8-94F6EE358B6E}" srcOrd="25" destOrd="0" presId="urn:microsoft.com/office/officeart/2005/8/layout/radial6"/>
    <dgm:cxn modelId="{B4366ED0-DF99-46DE-8820-9BFE8EF10556}" type="presParOf" srcId="{0EA610DA-99FA-47FF-A929-F261AD62C198}" destId="{F18944F1-FD1C-4B3E-982A-5EEA8905FDC6}" srcOrd="26" destOrd="0" presId="urn:microsoft.com/office/officeart/2005/8/layout/radial6"/>
    <dgm:cxn modelId="{5EA73F2D-1AC5-4B56-B972-57028169B25C}" type="presParOf" srcId="{0EA610DA-99FA-47FF-A929-F261AD62C198}" destId="{CADD423F-001B-42E8-98BE-5400A4644BF0}" srcOrd="27" destOrd="0" presId="urn:microsoft.com/office/officeart/2005/8/layout/radial6"/>
    <dgm:cxn modelId="{1C41F935-2A70-443B-B07A-99675CB49166}" type="presParOf" srcId="{0EA610DA-99FA-47FF-A929-F261AD62C198}" destId="{35830A6E-A306-471D-80AA-1D6AA7DFA2FB}" srcOrd="28" destOrd="0" presId="urn:microsoft.com/office/officeart/2005/8/layout/radial6"/>
    <dgm:cxn modelId="{29135926-9E29-40D1-8675-4F2EC4ACB9C7}" type="presParOf" srcId="{0EA610DA-99FA-47FF-A929-F261AD62C198}" destId="{25689744-C80C-4FFE-86DE-103FCC448C90}" srcOrd="29" destOrd="0" presId="urn:microsoft.com/office/officeart/2005/8/layout/radial6"/>
    <dgm:cxn modelId="{05A2285D-3A17-49F6-8A5C-0437202E8231}" type="presParOf" srcId="{0EA610DA-99FA-47FF-A929-F261AD62C198}" destId="{A773FF5A-3432-46E8-9242-18C7132037E4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73FF5A-3432-46E8-9242-18C7132037E4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14040000"/>
            <a:gd name="adj2" fmla="val 1620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D423F-001B-42E8-98BE-5400A4644BF0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11880000"/>
            <a:gd name="adj2" fmla="val 1404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D1665-F17F-46E3-86BF-8FB741383080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9720000"/>
            <a:gd name="adj2" fmla="val 1188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91BC8-BF61-4FD1-AEC3-39C376D60D0E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7560000"/>
            <a:gd name="adj2" fmla="val 972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A321D-7E96-4D66-8DED-16F161089C42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5400000"/>
            <a:gd name="adj2" fmla="val 756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963BF-C652-43D1-818D-EFB714B92476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3240000"/>
            <a:gd name="adj2" fmla="val 540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E12CF-F370-4320-8623-5DF626918D68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1080000"/>
            <a:gd name="adj2" fmla="val 324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58BC1-EBAE-4077-B8BA-D8ADA466A73C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20520000"/>
            <a:gd name="adj2" fmla="val 108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2E330-65AB-4556-8F98-BA9667B12C8F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18360000"/>
            <a:gd name="adj2" fmla="val 2052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5B202-4648-4C0D-B69E-B40275CF2B04}">
      <dsp:nvSpPr>
        <dsp:cNvPr id="0" name=""/>
        <dsp:cNvSpPr/>
      </dsp:nvSpPr>
      <dsp:spPr>
        <a:xfrm>
          <a:off x="1678725" y="519193"/>
          <a:ext cx="5819613" cy="5819613"/>
        </a:xfrm>
        <a:prstGeom prst="blockArc">
          <a:avLst>
            <a:gd name="adj1" fmla="val 16200000"/>
            <a:gd name="adj2" fmla="val 1836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66071-31E2-4654-A11C-3C4169DEAF54}">
      <dsp:nvSpPr>
        <dsp:cNvPr id="0" name=""/>
        <dsp:cNvSpPr/>
      </dsp:nvSpPr>
      <dsp:spPr>
        <a:xfrm>
          <a:off x="2852467" y="2133597"/>
          <a:ext cx="3472131" cy="2590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Church Council 2010</a:t>
          </a:r>
          <a:endParaRPr lang="en-US" sz="4100" kern="1200" dirty="0"/>
        </a:p>
      </dsp:txBody>
      <dsp:txXfrm>
        <a:off x="2852467" y="2133597"/>
        <a:ext cx="3472131" cy="2590805"/>
      </dsp:txXfrm>
    </dsp:sp>
    <dsp:sp modelId="{CC57F292-736D-4742-ACE4-13F8CC2F281F}">
      <dsp:nvSpPr>
        <dsp:cNvPr id="0" name=""/>
        <dsp:cNvSpPr/>
      </dsp:nvSpPr>
      <dsp:spPr>
        <a:xfrm>
          <a:off x="4030650" y="1478"/>
          <a:ext cx="11157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/>
            <a:t>Xao</a:t>
          </a:r>
          <a:r>
            <a:rPr lang="en-US" sz="1100" b="1" kern="1200" dirty="0" smtClean="0"/>
            <a:t> </a:t>
          </a:r>
          <a:r>
            <a:rPr lang="en-US" sz="1100" b="1" kern="1200" dirty="0" err="1" smtClean="0"/>
            <a:t>Yia</a:t>
          </a:r>
          <a:r>
            <a:rPr lang="en-US" sz="1100" b="1" kern="1200" dirty="0" smtClean="0"/>
            <a:t> </a:t>
          </a:r>
          <a:r>
            <a:rPr lang="en-US" sz="1100" b="1" kern="1200" dirty="0" err="1" smtClean="0"/>
            <a:t>Moua</a:t>
          </a:r>
          <a:r>
            <a:rPr lang="en-US" sz="1100" b="1" kern="1200" dirty="0" smtClean="0"/>
            <a:t> Chair</a:t>
          </a:r>
          <a:endParaRPr lang="en-US" sz="1100" b="1" kern="1200" dirty="0"/>
        </a:p>
      </dsp:txBody>
      <dsp:txXfrm>
        <a:off x="4030650" y="1478"/>
        <a:ext cx="1115764" cy="1115764"/>
      </dsp:txXfrm>
    </dsp:sp>
    <dsp:sp modelId="{20EFA66D-D16A-4A76-B79B-C141FD340DB8}">
      <dsp:nvSpPr>
        <dsp:cNvPr id="0" name=""/>
        <dsp:cNvSpPr/>
      </dsp:nvSpPr>
      <dsp:spPr>
        <a:xfrm>
          <a:off x="5717382" y="549530"/>
          <a:ext cx="11157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Michelle Yang Trustees</a:t>
          </a:r>
          <a:endParaRPr lang="en-US" sz="1100" b="1" kern="1200" dirty="0"/>
        </a:p>
      </dsp:txBody>
      <dsp:txXfrm>
        <a:off x="5717382" y="549530"/>
        <a:ext cx="1115764" cy="1115764"/>
      </dsp:txXfrm>
    </dsp:sp>
    <dsp:sp modelId="{EB4C2B55-7BD0-4D8D-8A2E-756CD754ABC8}">
      <dsp:nvSpPr>
        <dsp:cNvPr id="0" name=""/>
        <dsp:cNvSpPr/>
      </dsp:nvSpPr>
      <dsp:spPr>
        <a:xfrm>
          <a:off x="6759839" y="1984350"/>
          <a:ext cx="11157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/>
            <a:t>Zong</a:t>
          </a:r>
          <a:r>
            <a:rPr lang="en-US" sz="1100" b="1" kern="1200" dirty="0" smtClean="0"/>
            <a:t> Yang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Education</a:t>
          </a:r>
          <a:endParaRPr lang="en-US" sz="1100" b="1" kern="1200" dirty="0"/>
        </a:p>
      </dsp:txBody>
      <dsp:txXfrm>
        <a:off x="6759839" y="1984350"/>
        <a:ext cx="1115764" cy="1115764"/>
      </dsp:txXfrm>
    </dsp:sp>
    <dsp:sp modelId="{FBAB9DA9-9508-4A97-B00D-6CA0F2D5BCA1}">
      <dsp:nvSpPr>
        <dsp:cNvPr id="0" name=""/>
        <dsp:cNvSpPr/>
      </dsp:nvSpPr>
      <dsp:spPr>
        <a:xfrm>
          <a:off x="6759839" y="3757885"/>
          <a:ext cx="11157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XF. </a:t>
          </a:r>
          <a:r>
            <a:rPr lang="en-US" sz="1100" b="1" kern="1200" dirty="0" err="1" smtClean="0"/>
            <a:t>Chue</a:t>
          </a:r>
          <a:endParaRPr lang="en-US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Lao </a:t>
          </a:r>
          <a:r>
            <a:rPr lang="en-US" sz="1100" b="1" kern="1200" dirty="0" err="1" smtClean="0"/>
            <a:t>Moua</a:t>
          </a:r>
          <a:endParaRPr lang="en-US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Worship</a:t>
          </a:r>
          <a:endParaRPr lang="en-US" sz="1100" b="1" kern="1200" dirty="0"/>
        </a:p>
      </dsp:txBody>
      <dsp:txXfrm>
        <a:off x="6759839" y="3757885"/>
        <a:ext cx="1115764" cy="1115764"/>
      </dsp:txXfrm>
    </dsp:sp>
    <dsp:sp modelId="{97A6FAAA-F2D8-4B2A-A93B-888718A37E89}">
      <dsp:nvSpPr>
        <dsp:cNvPr id="0" name=""/>
        <dsp:cNvSpPr/>
      </dsp:nvSpPr>
      <dsp:spPr>
        <a:xfrm>
          <a:off x="5717382" y="5192704"/>
          <a:ext cx="11157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Cher </a:t>
          </a:r>
          <a:r>
            <a:rPr lang="en-US" sz="1100" b="1" kern="1200" dirty="0" err="1" smtClean="0"/>
            <a:t>Zong</a:t>
          </a:r>
          <a:r>
            <a:rPr lang="en-US" sz="1100" b="1" kern="1200" dirty="0" smtClean="0"/>
            <a:t> Yang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Finance Secretary</a:t>
          </a:r>
          <a:endParaRPr lang="en-US" sz="1100" b="1" kern="1200" dirty="0"/>
        </a:p>
      </dsp:txBody>
      <dsp:txXfrm>
        <a:off x="5717382" y="5192704"/>
        <a:ext cx="1115764" cy="1115764"/>
      </dsp:txXfrm>
    </dsp:sp>
    <dsp:sp modelId="{466163D9-E36E-4801-BD53-56507CABF41F}">
      <dsp:nvSpPr>
        <dsp:cNvPr id="0" name=""/>
        <dsp:cNvSpPr/>
      </dsp:nvSpPr>
      <dsp:spPr>
        <a:xfrm>
          <a:off x="4030650" y="5740757"/>
          <a:ext cx="11157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Wang Chao Yang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Treasurer </a:t>
          </a:r>
          <a:endParaRPr lang="en-US" sz="1100" b="1" kern="1200" dirty="0"/>
        </a:p>
      </dsp:txBody>
      <dsp:txXfrm>
        <a:off x="4030650" y="5740757"/>
        <a:ext cx="1115764" cy="1115764"/>
      </dsp:txXfrm>
    </dsp:sp>
    <dsp:sp modelId="{5BB773A4-11D3-4929-92BD-A3075DA260B9}">
      <dsp:nvSpPr>
        <dsp:cNvPr id="0" name=""/>
        <dsp:cNvSpPr/>
      </dsp:nvSpPr>
      <dsp:spPr>
        <a:xfrm>
          <a:off x="2343918" y="5192704"/>
          <a:ext cx="11157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/>
            <a:t>Nou</a:t>
          </a:r>
          <a:r>
            <a:rPr lang="en-US" sz="1100" b="1" kern="1200" dirty="0" smtClean="0"/>
            <a:t> Cha Yang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Membership &amp; Outreach</a:t>
          </a:r>
          <a:endParaRPr lang="en-US" sz="1100" b="1" kern="1200" dirty="0"/>
        </a:p>
      </dsp:txBody>
      <dsp:txXfrm>
        <a:off x="2343918" y="5192704"/>
        <a:ext cx="1115764" cy="1115764"/>
      </dsp:txXfrm>
    </dsp:sp>
    <dsp:sp modelId="{7FE85EBE-7ECF-4A68-9E79-43FB5B01F138}">
      <dsp:nvSpPr>
        <dsp:cNvPr id="0" name=""/>
        <dsp:cNvSpPr/>
      </dsp:nvSpPr>
      <dsp:spPr>
        <a:xfrm>
          <a:off x="1272161" y="3757885"/>
          <a:ext cx="11743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 </a:t>
          </a:r>
          <a:r>
            <a:rPr lang="en-US" sz="1100" b="1" kern="1200" dirty="0" err="1" smtClean="0"/>
            <a:t>andi</a:t>
          </a:r>
          <a:r>
            <a:rPr lang="en-US" sz="1100" b="1" kern="1200" dirty="0" smtClean="0"/>
            <a:t> Yang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UMW President</a:t>
          </a:r>
          <a:endParaRPr lang="en-US" sz="1100" b="1" kern="1200" dirty="0"/>
        </a:p>
      </dsp:txBody>
      <dsp:txXfrm>
        <a:off x="1272161" y="3757885"/>
        <a:ext cx="1174364" cy="1115764"/>
      </dsp:txXfrm>
    </dsp:sp>
    <dsp:sp modelId="{C9A7A52C-98F8-499B-9FA8-94F6EE358B6E}">
      <dsp:nvSpPr>
        <dsp:cNvPr id="0" name=""/>
        <dsp:cNvSpPr/>
      </dsp:nvSpPr>
      <dsp:spPr>
        <a:xfrm>
          <a:off x="1268395" y="1984350"/>
          <a:ext cx="1181895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Thomas </a:t>
          </a:r>
          <a:r>
            <a:rPr lang="en-US" sz="1100" kern="1200" dirty="0" err="1" smtClean="0"/>
            <a:t>Sydang</a:t>
          </a:r>
          <a:r>
            <a:rPr lang="en-US" sz="1100" kern="1200" dirty="0" smtClean="0"/>
            <a:t> Yang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UMM President</a:t>
          </a:r>
          <a:endParaRPr lang="en-US" sz="1100" kern="1200" dirty="0"/>
        </a:p>
      </dsp:txBody>
      <dsp:txXfrm>
        <a:off x="1268395" y="1984350"/>
        <a:ext cx="1181895" cy="1115764"/>
      </dsp:txXfrm>
    </dsp:sp>
    <dsp:sp modelId="{35830A6E-A306-471D-80AA-1D6AA7DFA2FB}">
      <dsp:nvSpPr>
        <dsp:cNvPr id="0" name=""/>
        <dsp:cNvSpPr/>
      </dsp:nvSpPr>
      <dsp:spPr>
        <a:xfrm>
          <a:off x="2343918" y="549530"/>
          <a:ext cx="1115764" cy="1115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Rev. Daniel </a:t>
          </a:r>
          <a:r>
            <a:rPr lang="en-US" sz="1100" b="1" kern="1200" dirty="0" err="1" smtClean="0"/>
            <a:t>Jouapao</a:t>
          </a:r>
          <a:r>
            <a:rPr lang="en-US" sz="1100" b="1" kern="1200" dirty="0" smtClean="0"/>
            <a:t> Yang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Lead Pastor</a:t>
          </a:r>
          <a:endParaRPr lang="en-US" sz="1100" b="1" kern="1200" dirty="0"/>
        </a:p>
      </dsp:txBody>
      <dsp:txXfrm>
        <a:off x="2343918" y="549530"/>
        <a:ext cx="1115764" cy="1115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6B71-F8D1-40F1-A954-888D9F3EC8E4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928D-0146-489A-91F8-1F6BF24F04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djpy</dc:creator>
  <cp:lastModifiedBy>djpy</cp:lastModifiedBy>
  <cp:revision>5</cp:revision>
  <dcterms:created xsi:type="dcterms:W3CDTF">2010-09-24T17:56:14Z</dcterms:created>
  <dcterms:modified xsi:type="dcterms:W3CDTF">2010-09-24T18:37:09Z</dcterms:modified>
</cp:coreProperties>
</file>